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43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6/2/2020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864832" y="3428998"/>
            <a:ext cx="6545072" cy="2268559"/>
          </a:xfrm>
        </p:spPr>
        <p:txBody>
          <a:bodyPr>
            <a:normAutofit/>
          </a:bodyPr>
          <a:lstStyle/>
          <a:p>
            <a:pPr algn="ctr"/>
            <a:r>
              <a:rPr lang="pl-PL" sz="3600" b="1" dirty="0" smtClean="0"/>
              <a:t>ĆWICZENIA I ZABAWY RUCHOWE Z PIŁKAMI – RZUCANIE, CHWYTANIE, KOZŁOWANIE</a:t>
            </a:r>
            <a:endParaRPr lang="pl-PL" sz="3600" b="1" dirty="0"/>
          </a:p>
        </p:txBody>
      </p:sp>
    </p:spTree>
    <p:extLst>
      <p:ext uri="{BB962C8B-B14F-4D97-AF65-F5344CB8AC3E}">
        <p14:creationId xmlns:p14="http://schemas.microsoft.com/office/powerpoint/2010/main" val="955478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BEREK Z PIŁKĄ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51527" y="1885285"/>
            <a:ext cx="8818612" cy="4593383"/>
          </a:xfrm>
        </p:spPr>
        <p:txBody>
          <a:bodyPr/>
          <a:lstStyle/>
          <a:p>
            <a:pPr algn="just"/>
            <a:r>
              <a:rPr lang="pl-PL" dirty="0"/>
              <a:t>Wszyscy uczniowie poruszają się kozłując piłkę, uciekając przed berkiem, który nie przerywając kozłowania stara się dotknąć dowolnego zawodnika</a:t>
            </a:r>
            <a:r>
              <a:rPr lang="pl-PL" dirty="0" smtClean="0"/>
              <a:t>.</a:t>
            </a:r>
          </a:p>
          <a:p>
            <a:pPr marL="0" indent="0" algn="just">
              <a:buNone/>
            </a:pPr>
            <a:endParaRPr lang="pl-PL" dirty="0"/>
          </a:p>
          <a:p>
            <a:pPr algn="just"/>
            <a:r>
              <a:rPr lang="pl-PL" dirty="0"/>
              <a:t>Złapany zawodnik powiększa liczbę berków</a:t>
            </a:r>
            <a:r>
              <a:rPr lang="pl-PL" dirty="0" smtClean="0"/>
              <a:t>.</a:t>
            </a:r>
          </a:p>
          <a:p>
            <a:pPr marL="0" indent="0" algn="just">
              <a:buNone/>
            </a:pPr>
            <a:endParaRPr lang="pl-PL" dirty="0"/>
          </a:p>
          <a:p>
            <a:pPr algn="just"/>
            <a:r>
              <a:rPr lang="pl-PL" dirty="0"/>
              <a:t>Ostatni złapany uczeń w nagrodę przy powtórzeniu zabawy jest pierwszym berkiem.</a:t>
            </a:r>
          </a:p>
        </p:txBody>
      </p:sp>
    </p:spTree>
    <p:extLst>
      <p:ext uri="{BB962C8B-B14F-4D97-AF65-F5344CB8AC3E}">
        <p14:creationId xmlns:p14="http://schemas.microsoft.com/office/powerpoint/2010/main" val="1775313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„PODAJ PIŁKĘ”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880315" y="2271057"/>
            <a:ext cx="8689824" cy="3997828"/>
          </a:xfrm>
        </p:spPr>
        <p:txBody>
          <a:bodyPr>
            <a:normAutofit/>
          </a:bodyPr>
          <a:lstStyle/>
          <a:p>
            <a:pPr algn="just"/>
            <a:r>
              <a:rPr lang="pl-PL" dirty="0"/>
              <a:t>Dzieci siedzą w kręgu. Zabawa polega na podawaniu sobie piłki.</a:t>
            </a:r>
          </a:p>
          <a:p>
            <a:pPr algn="just"/>
            <a:r>
              <a:rPr lang="pl-PL" dirty="0"/>
              <a:t>Pierwsze dziecko podaje piłkę dziecku siedzącemu po jego prawej stronie.</a:t>
            </a:r>
          </a:p>
          <a:p>
            <a:pPr algn="just"/>
            <a:r>
              <a:rPr lang="pl-PL" dirty="0"/>
              <a:t>Gdy nauczyciel mówi HOP, należy zmienić kierunek podawania piłki </a:t>
            </a:r>
            <a:r>
              <a:rPr lang="pl-PL" dirty="0" err="1"/>
              <a:t>tzn</a:t>
            </a:r>
            <a:r>
              <a:rPr lang="pl-PL" dirty="0"/>
              <a:t>, dziecko, które ma ja obecnie podaje do dziecka po jego lewej stronie.</a:t>
            </a:r>
          </a:p>
          <a:p>
            <a:pPr algn="just"/>
            <a:r>
              <a:rPr lang="pl-PL" dirty="0"/>
              <a:t>Jeżeli nauczyciel mówi HIP, dziecko, które ma piłkę musi potoczyć ja do dziecka siedzącego naprzeciwko, a to, przekazuje ja do dziecka siedzącego po jego lewej lub prawej stronie, w zależności od wcześniejszego ruchu.</a:t>
            </a:r>
          </a:p>
        </p:txBody>
      </p:sp>
    </p:spTree>
    <p:extLst>
      <p:ext uri="{BB962C8B-B14F-4D97-AF65-F5344CB8AC3E}">
        <p14:creationId xmlns:p14="http://schemas.microsoft.com/office/powerpoint/2010/main" val="1192416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„ Złap piłkę”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l-PL" dirty="0"/>
              <a:t>Uczniowie odliczają i zapamiętują swoje numery, dziecko oznaczone numerem 1 wchodzi z piłką do środka pozostali wiążą koło. </a:t>
            </a:r>
            <a:endParaRPr lang="pl-PL" dirty="0" smtClean="0"/>
          </a:p>
          <a:p>
            <a:pPr marL="0" indent="0" algn="just">
              <a:buNone/>
            </a:pPr>
            <a:endParaRPr lang="pl-PL" dirty="0" smtClean="0"/>
          </a:p>
          <a:p>
            <a:pPr algn="just"/>
            <a:r>
              <a:rPr lang="pl-PL" dirty="0" smtClean="0"/>
              <a:t>Środkowy </a:t>
            </a:r>
            <a:r>
              <a:rPr lang="pl-PL" dirty="0"/>
              <a:t>podrzuca piłkę do góry wywołując jednocześnie dowolny numer. Wywołany uczeń wbiega do koła i chwyta piłkę z powietrza. Po chwycie wywołuje inny numer.</a:t>
            </a:r>
          </a:p>
        </p:txBody>
      </p:sp>
    </p:spTree>
    <p:extLst>
      <p:ext uri="{BB962C8B-B14F-4D97-AF65-F5344CB8AC3E}">
        <p14:creationId xmlns:p14="http://schemas.microsoft.com/office/powerpoint/2010/main" val="2632920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/>
              <a:t>„ODGADYWANIE”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86377" y="2052116"/>
            <a:ext cx="8483762" cy="3997828"/>
          </a:xfrm>
        </p:spPr>
        <p:txBody>
          <a:bodyPr/>
          <a:lstStyle/>
          <a:p>
            <a:r>
              <a:rPr lang="pl-PL" dirty="0"/>
              <a:t>Dzieci dobierają się parami. Pierwszy zawodnik z pary biegnie przodem i pokazuje dowolną ilość palców</a:t>
            </a:r>
            <a:r>
              <a:rPr lang="pl-PL" dirty="0" smtClean="0"/>
              <a:t>.</a:t>
            </a:r>
          </a:p>
          <a:p>
            <a:pPr marL="0" indent="0">
              <a:buNone/>
            </a:pPr>
            <a:endParaRPr lang="pl-PL" dirty="0"/>
          </a:p>
          <a:p>
            <a:r>
              <a:rPr lang="pl-PL" dirty="0"/>
              <a:t>Drugi, kozłując piłkę, musi powiedzieć ile palców pokazywał partner.</a:t>
            </a:r>
          </a:p>
        </p:txBody>
      </p:sp>
    </p:spTree>
    <p:extLst>
      <p:ext uri="{BB962C8B-B14F-4D97-AF65-F5344CB8AC3E}">
        <p14:creationId xmlns:p14="http://schemas.microsoft.com/office/powerpoint/2010/main" val="3896111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pl-PL" sz="4000" b="1" dirty="0"/>
              <a:t>WYŚCIG RZĘDÓW Z KOZŁOWANIEM PIŁKI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51527" y="2052116"/>
            <a:ext cx="8818612" cy="3997828"/>
          </a:xfrm>
        </p:spPr>
        <p:txBody>
          <a:bodyPr/>
          <a:lstStyle/>
          <a:p>
            <a:r>
              <a:rPr lang="pl-PL" dirty="0"/>
              <a:t>Obiegnięci pachołka powrót biegiem i przekazanie następnemu zawodnikowi piłki kozłem z wyznaczonej odległości.</a:t>
            </a:r>
          </a:p>
        </p:txBody>
      </p:sp>
    </p:spTree>
    <p:extLst>
      <p:ext uri="{BB962C8B-B14F-4D97-AF65-F5344CB8AC3E}">
        <p14:creationId xmlns:p14="http://schemas.microsoft.com/office/powerpoint/2010/main" val="30006835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000" b="1" dirty="0" smtClean="0"/>
              <a:t>„Kto </a:t>
            </a:r>
            <a:r>
              <a:rPr lang="pl-PL" sz="4000" b="1" dirty="0"/>
              <a:t>pierwszy, ten </a:t>
            </a:r>
            <a:r>
              <a:rPr lang="pl-PL" sz="4000" b="1" dirty="0" smtClean="0"/>
              <a:t>lepszy”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21983" y="2052116"/>
            <a:ext cx="8548156" cy="3997828"/>
          </a:xfrm>
        </p:spPr>
        <p:txBody>
          <a:bodyPr/>
          <a:lstStyle/>
          <a:p>
            <a:pPr algn="just"/>
            <a:r>
              <a:rPr lang="pl-PL" dirty="0" smtClean="0"/>
              <a:t>Uczniowie ustawieni </a:t>
            </a:r>
            <a:r>
              <a:rPr lang="pl-PL" dirty="0"/>
              <a:t>w dwóch rzędach (każdy ustawiony przodem do kosza). </a:t>
            </a:r>
            <a:endParaRPr lang="pl-PL" dirty="0" smtClean="0"/>
          </a:p>
          <a:p>
            <a:pPr algn="just"/>
            <a:r>
              <a:rPr lang="pl-PL" dirty="0" smtClean="0"/>
              <a:t>Na </a:t>
            </a:r>
            <a:r>
              <a:rPr lang="pl-PL" dirty="0"/>
              <a:t>gwizdek, pierwsze osoby kozłują piłkę oraz wykonują rzut do kosza. </a:t>
            </a:r>
            <a:endParaRPr lang="pl-PL" dirty="0" smtClean="0"/>
          </a:p>
          <a:p>
            <a:pPr algn="just"/>
            <a:r>
              <a:rPr lang="pl-PL" dirty="0" smtClean="0"/>
              <a:t>Wygrywa </a:t>
            </a:r>
            <a:r>
              <a:rPr lang="pl-PL" dirty="0"/>
              <a:t>osoba, która jako pierwsza </a:t>
            </a:r>
            <a:r>
              <a:rPr lang="pl-PL" dirty="0" smtClean="0"/>
              <a:t>trafi do kosza.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519611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23</TotalTime>
  <Words>290</Words>
  <Application>Microsoft Office PowerPoint</Application>
  <PresentationFormat>Panoramiczny</PresentationFormat>
  <Paragraphs>26</Paragraphs>
  <Slides>7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7</vt:i4>
      </vt:variant>
    </vt:vector>
  </HeadingPairs>
  <TitlesOfParts>
    <vt:vector size="12" baseType="lpstr">
      <vt:lpstr>Arial</vt:lpstr>
      <vt:lpstr>MS Shell Dlg 2</vt:lpstr>
      <vt:lpstr>Wingdings</vt:lpstr>
      <vt:lpstr>Wingdings 3</vt:lpstr>
      <vt:lpstr>Madison</vt:lpstr>
      <vt:lpstr>ĆWICZENIA I ZABAWY RUCHOWE Z PIŁKAMI – RZUCANIE, CHWYTANIE, KOZŁOWANIE</vt:lpstr>
      <vt:lpstr>BEREK Z PIŁKĄ</vt:lpstr>
      <vt:lpstr>„PODAJ PIŁKĘ”</vt:lpstr>
      <vt:lpstr>„ Złap piłkę”</vt:lpstr>
      <vt:lpstr>„ODGADYWANIE”</vt:lpstr>
      <vt:lpstr>WYŚCIG RZĘDÓW Z KOZŁOWANIEM PIŁKI</vt:lpstr>
      <vt:lpstr>„Kto pierwszy, ten lepszy”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ĆWICZENIA I ZABAWY RUCHOWE Z PIŁKAMI – RZUCANIE, CHWYTANIE, KOZŁOWANIE</dc:title>
  <dc:creator>Admin1</dc:creator>
  <cp:lastModifiedBy>admin</cp:lastModifiedBy>
  <cp:revision>3</cp:revision>
  <dcterms:created xsi:type="dcterms:W3CDTF">2020-06-01T19:43:04Z</dcterms:created>
  <dcterms:modified xsi:type="dcterms:W3CDTF">2020-06-02T16:40:16Z</dcterms:modified>
</cp:coreProperties>
</file>